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2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92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3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12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24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5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33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255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708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54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69B98-C395-4402-98C2-9AA6B823DBD9}" type="datetimeFigureOut">
              <a:rPr lang="cs-CZ" smtClean="0"/>
              <a:t>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2E21-6F37-45C5-8700-A6DCE55B35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49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s.upol.cz/cs/o-ustavu/clenove-ustavu/" TargetMode="External"/><Relationship Id="rId2" Type="http://schemas.openxmlformats.org/officeDocument/2006/relationships/hyperlink" Target="https://veda.upol.cz/fileadmin/user_upload/veda2015/prilohy_a_grafy/2016-seznam_schvalenych_projektu_stud-gra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Řešené projekty specifického výzkumu IGA březen 2016 - únor 2017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937320"/>
              </p:ext>
            </p:extLst>
          </p:nvPr>
        </p:nvGraphicFramePr>
        <p:xfrm>
          <a:off x="1691680" y="1772816"/>
          <a:ext cx="5897880" cy="3595116"/>
        </p:xfrm>
        <a:graphic>
          <a:graphicData uri="http://schemas.openxmlformats.org/drawingml/2006/table">
            <a:tbl>
              <a:tblPr firstRow="1" firstCol="1" bandRow="1"/>
              <a:tblGrid>
                <a:gridCol w="3452996"/>
                <a:gridCol w="244488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Název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Hlavní řešitel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IGA_PdF_2016_002 </a:t>
                      </a:r>
                      <a:endParaRPr lang="cs-CZ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Speciálněpedagogická</a:t>
                      </a: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diagnostika a intervence u osob se speciálními potřebami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Prof. PaedDr. Milan Valenta Ph.D. Pedagogická fakulta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IGA_PdF_2016_013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Faktory ovlivňující kvalitu života osob se speciálními potřebami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Prof. PaedDr. Libuše </a:t>
                      </a:r>
                      <a:r>
                        <a:rPr lang="cs-CZ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Ludíková</a:t>
                      </a: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CSc. Pedagogická fakulta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IGA_PdF_2016_019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Výzkum vybraných parametrů produkce a percepce hlasu, řeči a jazyka ve vazbě na specifické etiologické determinanty v logopedickém náhledu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Doc. Mgr. Kateřina Vitásková Ph.D.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IGA_PdF_2016_022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DESKRIPCE VYBRANÝCH FAKTORŮ VÝCHOVY A VZDĚLÁVÁNÍ U OSOB SE ZDRAVOTNÍM POSTIŽENÍM – II. Vztah rodičů a dětí jako faktor ovlivňující vzdělávání dětí se zdravotním postižením.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Prof. PhDr. PaedDr. Miloň  Potměšil Ph.D. Pedagogická fakulta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IGA_PdF_2016_026 </a:t>
                      </a:r>
                      <a:endParaRPr lang="cs-CZ" sz="11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Pedagogičtí </a:t>
                      </a:r>
                      <a:r>
                        <a:rPr lang="cs-CZ" sz="11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pracovníci jako klíčový faktor inkluzivního vzdělávání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Doc. Mgr. Jiří Langer Ph.D.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475656" y="5517232"/>
            <a:ext cx="619268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cs-CZ" sz="1200" i="1" dirty="0">
                <a:ea typeface="Calibri"/>
                <a:cs typeface="Times New Roman"/>
              </a:rPr>
              <a:t>Bližší informace na </a:t>
            </a:r>
            <a:r>
              <a:rPr lang="cs-CZ" sz="1200" i="1" u="sng" dirty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https://veda.upol.cz/fileadmin/user_upload/veda2015/prilohy_a_grafy/2016-seznam_schvalenych_projektu_stud-gran.pdf</a:t>
            </a:r>
            <a:r>
              <a:rPr lang="cs-CZ" sz="1200" i="1" dirty="0">
                <a:ea typeface="Calibri"/>
                <a:cs typeface="Times New Roman"/>
              </a:rPr>
              <a:t> či u hlavních řešitelů projektů </a:t>
            </a:r>
            <a:r>
              <a:rPr lang="cs-CZ" sz="1200" i="1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https://uss.upol.cz/cs/o-ustavu/clenove-ustavu/</a:t>
            </a:r>
            <a:endParaRPr lang="cs-CZ" sz="12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64642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109</Words>
  <Application>Microsoft Office PowerPoint</Application>
  <PresentationFormat>Předvádění na obrazovce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Řešené projekty specifického výzkumu IGA březen 2016 - únor 2017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Řešené projekty specifického výzkumu IGA březen 2016 - únor 2017</dc:title>
  <dc:creator>Kateřina Vitásková</dc:creator>
  <cp:lastModifiedBy>Kateřina Vitásková</cp:lastModifiedBy>
  <cp:revision>2</cp:revision>
  <dcterms:created xsi:type="dcterms:W3CDTF">2018-03-01T13:08:39Z</dcterms:created>
  <dcterms:modified xsi:type="dcterms:W3CDTF">2018-03-01T13:20:42Z</dcterms:modified>
</cp:coreProperties>
</file>