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.kozakova@gmail.com" initials="z" lastIdx="1" clrIdx="0">
    <p:extLst>
      <p:ext uri="{19B8F6BF-5375-455C-9EA6-DF929625EA0E}">
        <p15:presenceInfo xmlns:p15="http://schemas.microsoft.com/office/powerpoint/2012/main" userId="7afc1386dd5bfc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E05"/>
    <a:srgbClr val="5D5E60"/>
    <a:srgbClr val="006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12" y="56"/>
      </p:cViewPr>
      <p:guideLst>
        <p:guide orient="horz" pos="284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BED55-B48F-43F1-9B5D-EAD991B4B0DD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6AE39-DC22-4E5C-8678-12ACEBD13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13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2739D-2009-4767-A581-D896D2A33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8DA57-BEEE-4B22-ADB2-02571D9B0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6EACF-977F-48C2-887E-99CC17AA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61AAFC-1C9A-4C9D-B44E-DF12BC5A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51EDA-4DCF-46D0-BD0E-35F4E91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23B8C-98A9-4E8B-BF9E-BB2441F1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CAF4EA-1965-4600-8003-5E2D6DF6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605CC4-3501-4466-B9C5-643BD88F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8E214-CDA0-4C25-A828-C9AB9391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96A46-C211-47FE-888B-C50B532F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71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DB3E69-83F3-4BAA-9B90-456B472D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665ACF-BAB7-4A21-80ED-D063892FF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203E03-0F55-4D15-8AD0-A122A577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5DBAA1-1CFF-4B80-B4DA-84E8AA5F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5CF6A-D2F6-44F3-8D49-55C8ED37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9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38C8-DD0D-4901-89AF-180BBCC5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266499-281F-49B7-9204-2D20E9AA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90ED8-26A1-4267-B1C5-E4E5004C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581A1-C204-4B08-9A94-32647675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8943AA-88E7-46C4-8974-75CE25B4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3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C5A0D-F01F-48EF-B0EF-0BE950D3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9731304-D1CA-4504-AF34-8A8E14EB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3D9525-3664-426D-BF57-2FD8AFC3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922FDE-5BFF-4169-957D-94452BF2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F848B-E7AF-4920-BC1F-5E479A91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8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BD5DB-98CE-40BD-B4DF-20CF1260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3946E-F254-4D69-9B53-F58AC0E91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E6911A-F8CA-4EB7-9A01-07F1B4BD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FD078E-9F93-40F1-B3C2-33A684AE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1793D6-803E-4844-9A1A-D8EAF1BF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0FF144-0737-440F-AC60-A57118F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31595-A148-4884-9E00-B55B721C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26FCEE-7529-4B59-B017-40ECD848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79AC3CA-8949-4592-9577-315D6699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511C5D0-A2D5-4CD0-B6BA-F782124C4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C6DAE7-101A-484F-8664-FE6169B24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412D3E-C63F-415C-A2E4-B948FF73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C0445E-6316-4FCD-AF83-23E0992A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CC95D5-C9C4-4ABD-AE49-AB12884A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06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0592B-4E2D-4F9B-86A6-AAEDDE1E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0B768B-F6A4-43D2-A7CD-13B04044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4039A5-5744-4951-B29A-3E3B1209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EE77EC-CC0B-44FA-8BA7-04455E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2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EA55CC-71CA-4D32-B1C7-2417D490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70FEC6-D3E1-4E94-8666-EC73CB10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65A07C-468B-441E-8715-F5B0797B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03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86780-2914-4478-801C-0AB72A81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C1BF78-27BA-47DC-916A-697D8AB1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3D36E1-E73D-40D6-89E9-E51AD0DE2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A6A2B7-01C7-486C-9AEF-2EF350BD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E9F9B7-F201-4BA4-AC14-85018112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B36196-E1B4-4807-B4DD-6402C89D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6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FCBCD-C0C7-4F44-B3D3-72EF501B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7AD772-3543-4111-A646-DEE432588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909B44-581C-4EE9-A397-7BB4CCD54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9AC1C8-6591-48B3-B261-05EEF47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CC149B-EE11-4E8A-9379-DB877F1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68A0B4-0956-4833-AF3F-8D7F5531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6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22C350-2EEB-470C-9E42-A92A42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06D194-3143-43C3-9B24-F273B947D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4D025A-6E40-424F-9A09-40E554027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5B58-CBC4-4446-917C-C283EF106C1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FA5650-24E3-47E8-98F3-5ECC96ADB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202C0-B751-4DF5-8C02-0F717BBF4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9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ss.upol.cz/cs/studijni-informace/aktualni-informace-k-organizaci-szz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.kozakova@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702" y="3898371"/>
            <a:ext cx="9465549" cy="122521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závěrečné zkoušky</a:t>
            </a:r>
            <a:b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rok 2024/2025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96461D-18B3-4580-AD6D-BC21CA0CB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1" y="233959"/>
            <a:ext cx="2274970" cy="295388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EE96B80-233E-461C-B51F-7E70C5AB4A05}"/>
              </a:ext>
            </a:extLst>
          </p:cNvPr>
          <p:cNvSpPr txBox="1">
            <a:spLocks/>
          </p:cNvSpPr>
          <p:nvPr/>
        </p:nvSpPr>
        <p:spPr>
          <a:xfrm>
            <a:off x="1808702" y="5221501"/>
            <a:ext cx="9465549" cy="709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4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speciálněpedagogických</a:t>
            </a:r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studií </a:t>
            </a:r>
            <a:r>
              <a:rPr lang="cs-CZ" sz="4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133286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</a:t>
            </a:r>
            <a:r>
              <a:rPr lang="en-GB" sz="5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zima</a:t>
            </a:r>
            <a:r>
              <a:rPr lang="en-GB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cs-CZ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</a:t>
            </a:r>
            <a:r>
              <a:rPr lang="cs-CZ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02C226-C7A1-4EAB-942B-A9259B0D9359}"/>
              </a:ext>
            </a:extLst>
          </p:cNvPr>
          <p:cNvSpPr txBox="1"/>
          <p:nvPr/>
        </p:nvSpPr>
        <p:spPr>
          <a:xfrm>
            <a:off x="2142837" y="1808253"/>
            <a:ext cx="8329631" cy="441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Termín zkoušek: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1"/>
                </a:solidFill>
              </a:rPr>
              <a:t>20. – 24. 1. </a:t>
            </a:r>
            <a:r>
              <a:rPr lang="cs-CZ" alt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cs-CZ" altLang="cs-CZ" sz="2400" b="1" dirty="0">
                <a:solidFill>
                  <a:schemeClr val="accent1"/>
                </a:solidFill>
              </a:rPr>
              <a:t>27. – 31. 1. 2025 </a:t>
            </a:r>
            <a:endParaRPr lang="cs-CZ" altLang="cs-CZ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předtermíny</a:t>
            </a: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řádné i opravné termíny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Termín pro písemné podání přihlášky: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4. 12. 2024 do 12:00 hod.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odevzdaná na studijní oddělení – je </a:t>
            </a:r>
            <a:r>
              <a:rPr lang="cs-CZ" alt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závazná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Aktuální informace k SZZ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sledujte na webu USS: </a:t>
            </a:r>
            <a:r>
              <a:rPr lang="cs-CZ" sz="2400" u="sng" dirty="0">
                <a:hlinkClick r:id="rId2"/>
              </a:rPr>
              <a:t>https://uss.upol.cz/cs/studijni-informace/aktualni-informace-k-organizaci-szz/</a:t>
            </a:r>
            <a:r>
              <a:rPr lang="cs-CZ" sz="2400" dirty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22460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zima 2024/2025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1A0BE2-2BB3-4CDF-91E5-B95A2C46EC26}"/>
              </a:ext>
            </a:extLst>
          </p:cNvPr>
          <p:cNvSpPr txBox="1">
            <a:spLocks noChangeArrowheads="1"/>
          </p:cNvSpPr>
          <p:nvPr/>
        </p:nvSpPr>
        <p:spPr>
          <a:xfrm>
            <a:off x="2201863" y="1784033"/>
            <a:ext cx="8642350" cy="4797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Vyplnění přihlášky:</a:t>
            </a:r>
          </a:p>
          <a:p>
            <a:pPr marL="355600" indent="-355600" algn="l">
              <a:lnSpc>
                <a:spcPct val="80000"/>
              </a:lnSpc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 formulář na: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700" b="1" dirty="0"/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http://uss.upol.cz/prihlaska-k-szz/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700" dirty="0">
              <a:solidFill>
                <a:srgbClr val="FF0000"/>
              </a:solidFill>
            </a:endParaRP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Vyplnění formuláře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Kontrola údajů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Uložení souboru 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Doručení přihlášky na studijní oddělení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Zapsání na konkrétní termín zkoušky ve </a:t>
            </a:r>
            <a:r>
              <a:rPr lang="cs-CZ" alt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STAGu</a:t>
            </a: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(leden 2025)</a:t>
            </a:r>
          </a:p>
        </p:txBody>
      </p:sp>
    </p:spTree>
    <p:extLst>
      <p:ext uri="{BB962C8B-B14F-4D97-AF65-F5344CB8AC3E}">
        <p14:creationId xmlns:p14="http://schemas.microsoft.com/office/powerpoint/2010/main" val="20286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5456" y="271145"/>
            <a:ext cx="9002765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zima 2024/2025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58B0913-38B4-4737-A546-CC8D8EFD3DE7}"/>
              </a:ext>
            </a:extLst>
          </p:cNvPr>
          <p:cNvSpPr txBox="1">
            <a:spLocks noChangeArrowheads="1"/>
          </p:cNvSpPr>
          <p:nvPr/>
        </p:nvSpPr>
        <p:spPr>
          <a:xfrm>
            <a:off x="2292069" y="1644973"/>
            <a:ext cx="9002764" cy="3382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l">
              <a:defRPr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Aktuální informace k SZZ </a:t>
            </a: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sledujte na webu USS: </a:t>
            </a:r>
            <a:r>
              <a:rPr lang="cs-CZ" sz="2800" u="sng" dirty="0">
                <a:solidFill>
                  <a:srgbClr val="0070C0"/>
                </a:solidFill>
              </a:rPr>
              <a:t>https://uss.upol.cz/cs/studijni-informace/aktualni-informace-k-organizaci-szz/</a:t>
            </a:r>
            <a:endParaRPr lang="cs-CZ" altLang="cs-CZ" sz="100" dirty="0">
              <a:solidFill>
                <a:srgbClr val="0070C0"/>
              </a:solidFill>
            </a:endParaRP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Kontakt: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Zdeňka Kozáková, Věra Benešová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Ústav </a:t>
            </a:r>
            <a:r>
              <a:rPr lang="cs-CZ" alt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speciálněpedagogických</a:t>
            </a: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studií 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Žižkovo nám. 5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771 40  Olomouc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endParaRPr lang="cs-CZ" altLang="cs-CZ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e-mail: </a:t>
            </a:r>
            <a:r>
              <a:rPr lang="cs-CZ" altLang="cs-CZ" u="sng" dirty="0">
                <a:solidFill>
                  <a:srgbClr val="0070C0"/>
                </a:solidFill>
              </a:rPr>
              <a:t>vera.benesova</a:t>
            </a:r>
            <a:r>
              <a:rPr lang="cs-CZ" altLang="cs-CZ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cs-CZ" altLang="cs-CZ" u="sng" dirty="0">
                <a:solidFill>
                  <a:srgbClr val="0070C0"/>
                </a:solidFill>
              </a:rPr>
              <a:t>upol.cz</a:t>
            </a:r>
          </a:p>
          <a:p>
            <a:pPr marL="355600" indent="-355600" algn="l"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Tel.: 	+420 585 63</a:t>
            </a: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5 358</a:t>
            </a:r>
          </a:p>
          <a:p>
            <a:pPr marL="896938" indent="-896938" algn="l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896938" indent="-896938" algn="l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76C38A3-B9FA-405A-8443-74B08C760A43}"/>
              </a:ext>
            </a:extLst>
          </p:cNvPr>
          <p:cNvSpPr/>
          <p:nvPr/>
        </p:nvSpPr>
        <p:spPr>
          <a:xfrm>
            <a:off x="2115456" y="1600515"/>
            <a:ext cx="8227424" cy="1264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3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198</Words>
  <Application>Microsoft Office PowerPoint</Application>
  <PresentationFormat>Širokoúhlá obrazovka</PresentationFormat>
  <Paragraphs>37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Motiv Office</vt:lpstr>
      <vt:lpstr>Státní závěrečné zkoušky ak. rok 2024/2025</vt:lpstr>
      <vt:lpstr>SZZ – zima 2024/2025</vt:lpstr>
      <vt:lpstr>SZZ – zima 2024/2025</vt:lpstr>
      <vt:lpstr>SZZ – zima 2024/2025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Jakub Konecny</dc:creator>
  <cp:lastModifiedBy>Kozakova Zdenka</cp:lastModifiedBy>
  <cp:revision>56</cp:revision>
  <dcterms:created xsi:type="dcterms:W3CDTF">2018-11-06T18:10:44Z</dcterms:created>
  <dcterms:modified xsi:type="dcterms:W3CDTF">2024-10-22T07:59:44Z</dcterms:modified>
</cp:coreProperties>
</file>