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.kozakova@gmail.com" initials="z" lastIdx="1" clrIdx="0">
    <p:extLst>
      <p:ext uri="{19B8F6BF-5375-455C-9EA6-DF929625EA0E}">
        <p15:presenceInfo xmlns:p15="http://schemas.microsoft.com/office/powerpoint/2012/main" userId="7afc1386dd5bfc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05"/>
    <a:srgbClr val="5D5E60"/>
    <a:srgbClr val="0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12" y="56"/>
      </p:cViewPr>
      <p:guideLst>
        <p:guide orient="horz" pos="284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ED55-B48F-43F1-9B5D-EAD991B4B0DD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6AE39-DC22-4E5C-8678-12ACEBD13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13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2739D-2009-4767-A581-D896D2A3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8DA57-BEEE-4B22-ADB2-02571D9B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6EACF-977F-48C2-887E-99CC17AA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AAFC-1C9A-4C9D-B44E-DF12BC5A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1EDA-4DCF-46D0-BD0E-35F4E91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3B8C-98A9-4E8B-BF9E-BB2441F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AF4EA-1965-4600-8003-5E2D6DF6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05CC4-3501-4466-B9C5-643BD88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8E214-CDA0-4C25-A828-C9AB939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6A46-C211-47FE-888B-C50B532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B3E69-83F3-4BAA-9B90-456B472D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665ACF-BAB7-4A21-80ED-D063892F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03E03-0F55-4D15-8AD0-A122A577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DBAA1-1CFF-4B80-B4DA-84E8AA5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5CF6A-D2F6-44F3-8D49-55C8ED3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38C8-DD0D-4901-89AF-180BBCC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6499-281F-49B7-9204-2D20E9A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0ED8-26A1-4267-B1C5-E4E5004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581A1-C204-4B08-9A94-32647675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943AA-88E7-46C4-8974-75CE25B4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5A0D-F01F-48EF-B0EF-0BE950D3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31304-D1CA-4504-AF34-8A8E14EB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D9525-3664-426D-BF57-2FD8AFC3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22FDE-5BFF-4169-957D-94452BF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F848B-E7AF-4920-BC1F-5E479A9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D5DB-98CE-40BD-B4DF-20CF1260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946E-F254-4D69-9B53-F58AC0E9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6911A-F8CA-4EB7-9A01-07F1B4BD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FD078E-9F93-40F1-B3C2-33A684AE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793D6-803E-4844-9A1A-D8EAF1B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0FF144-0737-440F-AC60-A57118F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1595-A148-4884-9E00-B55B721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26FCEE-7529-4B59-B017-40ECD848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9AC3CA-8949-4592-9577-315D6699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11C5D0-A2D5-4CD0-B6BA-F782124C4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C6DAE7-101A-484F-8664-FE6169B2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12D3E-C63F-415C-A2E4-B948FF7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0445E-6316-4FCD-AF83-23E0992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CC95D5-C9C4-4ABD-AE49-AB12884A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592B-4E2D-4F9B-86A6-AAEDDE1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B768B-F6A4-43D2-A7CD-13B04044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039A5-5744-4951-B29A-3E3B120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E77EC-CC0B-44FA-8BA7-04455E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A55CC-71CA-4D32-B1C7-2417D49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0FEC6-D3E1-4E94-8666-EC73CB1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5A07C-468B-441E-8715-F5B0797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6780-2914-4478-801C-0AB72A81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1BF78-27BA-47DC-916A-697D8AB1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3D36E1-E73D-40D6-89E9-E51AD0DE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6A2B7-01C7-486C-9AEF-2EF350B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9F9B7-F201-4BA4-AC14-85018112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36196-E1B4-4807-B4DD-6402C89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CBCD-C0C7-4F44-B3D3-72EF501B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7AD772-3543-4111-A646-DEE432588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909B44-581C-4EE9-A397-7BB4CCD5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AC1C8-6591-48B3-B261-05EEF47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149B-EE11-4E8A-9379-DB877F1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8A0B4-0956-4833-AF3F-8D7F5531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2C350-2EEB-470C-9E42-A92A42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6D194-3143-43C3-9B24-F273B947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D025A-6E40-424F-9A09-40E55402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B58-CBC4-4446-917C-C283EF106C1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A5650-24E3-47E8-98F3-5ECC96AD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202C0-B751-4DF5-8C02-0F717BB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s.upol.cz/cs/studijni-informace/aktualni-informace-k-organizaci-sz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.kozakova@" TargetMode="External"/><Relationship Id="rId2" Type="http://schemas.openxmlformats.org/officeDocument/2006/relationships/hyperlink" Target="https://uss.upol.cz/cs/studijni-informace/aktualni-informace-k-organizaci-szz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02" y="3898371"/>
            <a:ext cx="9465549" cy="122521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závěrečné zkoušky</a:t>
            </a:r>
            <a:b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2025/2026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96461D-18B3-4580-AD6D-BC21CA0C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1" y="233959"/>
            <a:ext cx="2274970" cy="295388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E96B80-233E-461C-B51F-7E70C5AB4A05}"/>
              </a:ext>
            </a:extLst>
          </p:cNvPr>
          <p:cNvSpPr txBox="1">
            <a:spLocks/>
          </p:cNvSpPr>
          <p:nvPr/>
        </p:nvSpPr>
        <p:spPr>
          <a:xfrm>
            <a:off x="1808702" y="5221501"/>
            <a:ext cx="9465549" cy="70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speciálněpedagogických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studií </a:t>
            </a:r>
            <a:r>
              <a:rPr lang="cs-CZ" sz="4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3328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</a:t>
            </a:r>
            <a:r>
              <a:rPr lang="en-GB" sz="5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zima</a:t>
            </a:r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cs-CZ" sz="5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02C226-C7A1-4EAB-942B-A9259B0D9359}"/>
              </a:ext>
            </a:extLst>
          </p:cNvPr>
          <p:cNvSpPr txBox="1"/>
          <p:nvPr/>
        </p:nvSpPr>
        <p:spPr>
          <a:xfrm>
            <a:off x="2142837" y="1808253"/>
            <a:ext cx="8329631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zkoušek: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1"/>
                </a:solidFill>
              </a:rPr>
              <a:t>19. – 23. 1.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altLang="cs-CZ" sz="2400" b="1" dirty="0">
                <a:solidFill>
                  <a:schemeClr val="accent1"/>
                </a:solidFill>
              </a:rPr>
              <a:t>26. – 30. 1. 2026 </a:t>
            </a:r>
            <a:endParaRPr lang="cs-CZ" altLang="cs-CZ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předtermíny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řádné i opravné termíny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Termín pro písemné podání přihlášky: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3. 12. 2025 do 12:00 hod.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alt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odeslaná na studijní oddělení – je </a:t>
            </a:r>
            <a:r>
              <a:rPr lang="cs-CZ" alt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závazná</a:t>
            </a:r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400" u="sng" dirty="0">
                <a:hlinkClick r:id="rId2"/>
              </a:rPr>
              <a:t>https://uss.upol.cz/cs/studijni-informace/aktualni-informace-k-organizaci-szz/</a:t>
            </a:r>
            <a:r>
              <a:rPr lang="cs-CZ" sz="240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2460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2025/2026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1A0BE2-2BB3-4CDF-91E5-B95A2C46EC26}"/>
              </a:ext>
            </a:extLst>
          </p:cNvPr>
          <p:cNvSpPr txBox="1">
            <a:spLocks noChangeArrowheads="1"/>
          </p:cNvSpPr>
          <p:nvPr/>
        </p:nvSpPr>
        <p:spPr>
          <a:xfrm>
            <a:off x="2201863" y="1784033"/>
            <a:ext cx="8642350" cy="4797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přihlášky:</a:t>
            </a:r>
          </a:p>
          <a:p>
            <a:pPr marL="355600" indent="-355600" algn="l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 formulář na: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b="1" dirty="0"/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http://uss.upol.cz/prihlaska-k-szz/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700" dirty="0">
              <a:solidFill>
                <a:srgbClr val="FF0000"/>
              </a:solidFill>
            </a:endParaRP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Vyplnění formuláře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Kontrola údajů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Uložení souboru </a:t>
            </a:r>
          </a:p>
          <a:p>
            <a:pPr marL="355600" indent="-355600" algn="l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Zaslání přihlášky na studijní oddělení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Zapsání na konkrétní termín zkoušky ve </a:t>
            </a:r>
            <a:r>
              <a:rPr lang="cs-CZ" alt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STAGu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(leden 2026)</a:t>
            </a:r>
          </a:p>
        </p:txBody>
      </p:sp>
    </p:spTree>
    <p:extLst>
      <p:ext uri="{BB962C8B-B14F-4D97-AF65-F5344CB8AC3E}">
        <p14:creationId xmlns:p14="http://schemas.microsoft.com/office/powerpoint/2010/main" val="20286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5456" y="271145"/>
            <a:ext cx="9002765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SZZ – zima 2025/2026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8B0913-38B4-4737-A546-CC8D8EFD3DE7}"/>
              </a:ext>
            </a:extLst>
          </p:cNvPr>
          <p:cNvSpPr txBox="1">
            <a:spLocks noChangeArrowheads="1"/>
          </p:cNvSpPr>
          <p:nvPr/>
        </p:nvSpPr>
        <p:spPr>
          <a:xfrm>
            <a:off x="2292069" y="1644973"/>
            <a:ext cx="9002764" cy="338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Aktuální informace k SZZ </a:t>
            </a: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sledujte na webu USS: </a:t>
            </a:r>
            <a:r>
              <a:rPr lang="cs-CZ" sz="2800" u="sng" dirty="0">
                <a:hlinkClick r:id="rId2"/>
              </a:rPr>
              <a:t>https://uss.upol.cz/cs/studijni-informace/aktualni-informace-k-organizaci-szz/</a:t>
            </a:r>
            <a:r>
              <a:rPr lang="cs-CZ" sz="2800" dirty="0"/>
              <a:t> 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Kontakt:</a:t>
            </a:r>
          </a:p>
          <a:p>
            <a:pPr marL="355600" indent="-355600" algn="l">
              <a:defRPr/>
            </a:pP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Věra Benešová, Zdeňka Kozáková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Ústav </a:t>
            </a:r>
            <a:r>
              <a:rPr lang="cs-CZ" alt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speciálněpedagogických</a:t>
            </a: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studií 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Žižkovo nám. 5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771 40  Olomouc</a:t>
            </a: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endParaRPr lang="cs-CZ" altLang="cs-CZ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cs-CZ" altLang="cs-CZ" u="sng" dirty="0">
                <a:solidFill>
                  <a:srgbClr val="0070C0"/>
                </a:solidFill>
              </a:rPr>
              <a:t>vera.benesova</a:t>
            </a:r>
            <a:r>
              <a:rPr lang="cs-CZ" altLang="cs-CZ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cs-CZ" altLang="cs-CZ" u="sng" dirty="0">
                <a:solidFill>
                  <a:srgbClr val="0070C0"/>
                </a:solidFill>
              </a:rPr>
              <a:t>upol.cz</a:t>
            </a:r>
          </a:p>
          <a:p>
            <a:pPr marL="355600" indent="-355600" algn="l">
              <a:defRPr/>
            </a:pPr>
            <a:r>
              <a:rPr lang="cs-CZ" alt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Tel.: 	+420 585 63</a:t>
            </a:r>
            <a:r>
              <a:rPr lang="cs-CZ" alt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5 358</a:t>
            </a:r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896938" indent="-896938" algn="l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marL="355600" indent="-355600" algn="l"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76C38A3-B9FA-405A-8443-74B08C760A43}"/>
              </a:ext>
            </a:extLst>
          </p:cNvPr>
          <p:cNvSpPr/>
          <p:nvPr/>
        </p:nvSpPr>
        <p:spPr>
          <a:xfrm>
            <a:off x="2115456" y="1600515"/>
            <a:ext cx="8227424" cy="1264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3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198</Words>
  <Application>Microsoft Office PowerPoint</Application>
  <PresentationFormat>Širokoúhlá obrazovka</PresentationFormat>
  <Paragraphs>37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Motiv Office</vt:lpstr>
      <vt:lpstr>Státní závěrečné zkoušky ak. rok 2025/2026</vt:lpstr>
      <vt:lpstr>SZZ – zima 2025/2026</vt:lpstr>
      <vt:lpstr>SZZ – zima 2025/2026</vt:lpstr>
      <vt:lpstr>SZZ – zima 2025/2026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 Konecny</dc:creator>
  <cp:lastModifiedBy>Kozakova Zdenka</cp:lastModifiedBy>
  <cp:revision>58</cp:revision>
  <dcterms:created xsi:type="dcterms:W3CDTF">2018-11-06T18:10:44Z</dcterms:created>
  <dcterms:modified xsi:type="dcterms:W3CDTF">2025-10-20T18:57:17Z</dcterms:modified>
</cp:coreProperties>
</file>